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401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825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47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46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807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756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92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341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61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445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7E18-9282-4648-B185-B8E5681C05EC}" type="datetimeFigureOut">
              <a:rPr lang="es-ES" smtClean="0"/>
              <a:t>17/12/2018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2E1E-3BED-4F81-96D4-59078FFAF3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8440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qZsoesa55w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17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8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2400" dirty="0" smtClean="0"/>
              <a:t>Una vez descifrado este mensaje, los llevará a esta pista, donde se toparan con hojas de la jungla y una caja. </a:t>
            </a:r>
            <a:r>
              <a:rPr lang="es-ES" sz="2400" dirty="0" err="1" smtClean="0"/>
              <a:t>Deberan</a:t>
            </a:r>
            <a:r>
              <a:rPr lang="es-ES" sz="2400" dirty="0" smtClean="0"/>
              <a:t> rebuscar entre esa hojas y cogerán aquellas que detrás tengan un código escrito que les servirá para abrir la caja cerrada. </a:t>
            </a:r>
          </a:p>
          <a:p>
            <a:pPr marL="0" indent="0">
              <a:buNone/>
            </a:pPr>
            <a:r>
              <a:rPr lang="es-ES" sz="2400" dirty="0" smtClean="0"/>
              <a:t>El código es (2703). La caja contiene una </a:t>
            </a:r>
          </a:p>
          <a:p>
            <a:pPr marL="0" indent="0">
              <a:buNone/>
            </a:pPr>
            <a:r>
              <a:rPr lang="es-ES" sz="2400" dirty="0" smtClean="0"/>
              <a:t>corona, ya que el león es el rey de la selva </a:t>
            </a:r>
          </a:p>
          <a:p>
            <a:pPr marL="0" indent="0">
              <a:buNone/>
            </a:pPr>
            <a:r>
              <a:rPr lang="es-ES" sz="2400" dirty="0" smtClean="0"/>
              <a:t>y tendrán que deducir que las llaves </a:t>
            </a:r>
          </a:p>
          <a:p>
            <a:pPr marL="0" indent="0">
              <a:buNone/>
            </a:pPr>
            <a:r>
              <a:rPr lang="es-ES" sz="2400" dirty="0" smtClean="0"/>
              <a:t>están donde se encuentra el león. </a:t>
            </a:r>
          </a:p>
          <a:p>
            <a:pPr marL="0" indent="0">
              <a:buNone/>
            </a:pPr>
            <a:r>
              <a:rPr lang="es-ES" sz="2400" dirty="0" smtClean="0"/>
              <a:t>Cuando consigan llegar hasta él, </a:t>
            </a:r>
            <a:r>
              <a:rPr lang="es-ES" sz="2400" dirty="0" err="1" smtClean="0"/>
              <a:t>deberan</a:t>
            </a:r>
            <a:endParaRPr lang="es-ES" sz="2400" dirty="0" smtClean="0"/>
          </a:p>
          <a:p>
            <a:pPr marL="0" indent="0">
              <a:buNone/>
            </a:pPr>
            <a:r>
              <a:rPr lang="es-ES" sz="2400" dirty="0" smtClean="0"/>
              <a:t> resolver un acertijo y tras resolverlo </a:t>
            </a:r>
          </a:p>
          <a:p>
            <a:pPr marL="0" indent="0">
              <a:buNone/>
            </a:pPr>
            <a:r>
              <a:rPr lang="es-ES" sz="2400" dirty="0" err="1" smtClean="0"/>
              <a:t>obtendran</a:t>
            </a:r>
            <a:r>
              <a:rPr lang="es-ES" sz="2400" dirty="0" smtClean="0"/>
              <a:t> un </a:t>
            </a:r>
            <a:r>
              <a:rPr lang="es-ES" sz="2400" dirty="0"/>
              <a:t>d</a:t>
            </a:r>
            <a:r>
              <a:rPr lang="es-ES" sz="2400" dirty="0" smtClean="0"/>
              <a:t>ardo tranquilizante que </a:t>
            </a:r>
          </a:p>
          <a:p>
            <a:pPr marL="0" indent="0">
              <a:buNone/>
            </a:pPr>
            <a:r>
              <a:rPr lang="es-ES" sz="2400" dirty="0" smtClean="0"/>
              <a:t>dormirá al león y así por fin </a:t>
            </a:r>
            <a:r>
              <a:rPr lang="es-ES" sz="2400" dirty="0" err="1" smtClean="0"/>
              <a:t>cogeran</a:t>
            </a:r>
            <a:endParaRPr lang="es-ES" sz="2400" dirty="0" smtClean="0"/>
          </a:p>
          <a:p>
            <a:pPr marL="0" indent="0">
              <a:buNone/>
            </a:pPr>
            <a:r>
              <a:rPr lang="es-ES" sz="2400" dirty="0" smtClean="0"/>
              <a:t> las llaves.</a:t>
            </a:r>
            <a:endParaRPr lang="es-ES" sz="2400" dirty="0"/>
          </a:p>
        </p:txBody>
      </p:sp>
      <p:pic>
        <p:nvPicPr>
          <p:cNvPr id="9220" name="Picture 4" descr="C:\Users\Cristina\Downloads\58861752-3c88-4bb7-a877-c579228a41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992" y="3457275"/>
            <a:ext cx="3514695" cy="263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08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Definición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Es un juego donde un grupo tienen que </a:t>
            </a:r>
            <a:r>
              <a:rPr lang="es-ES" dirty="0"/>
              <a:t>intentar </a:t>
            </a:r>
            <a:r>
              <a:rPr lang="es-ES" b="1" dirty="0"/>
              <a:t>escapar de una habitación</a:t>
            </a:r>
            <a:r>
              <a:rPr lang="es-ES" dirty="0"/>
              <a:t> en la que </a:t>
            </a:r>
            <a:r>
              <a:rPr lang="es-ES" dirty="0" smtClean="0"/>
              <a:t>han entrado y </a:t>
            </a:r>
            <a:r>
              <a:rPr lang="es-ES" dirty="0"/>
              <a:t>hacerlo en menos de un tiempo definido, normalmente una hora. Para poder conseguirlo </a:t>
            </a:r>
            <a:r>
              <a:rPr lang="es-ES" dirty="0" smtClean="0"/>
              <a:t>deben </a:t>
            </a:r>
            <a:r>
              <a:rPr lang="es-ES" dirty="0"/>
              <a:t>resolver una serie de </a:t>
            </a:r>
            <a:r>
              <a:rPr lang="es-ES" b="1" dirty="0"/>
              <a:t>juegos</a:t>
            </a:r>
            <a:r>
              <a:rPr lang="es-ES" dirty="0"/>
              <a:t> que dentro de la </a:t>
            </a:r>
            <a:r>
              <a:rPr lang="es-ES" b="1" dirty="0"/>
              <a:t>sala</a:t>
            </a:r>
            <a:r>
              <a:rPr lang="es-ES" dirty="0"/>
              <a:t> están preparados para ser </a:t>
            </a:r>
            <a:r>
              <a:rPr lang="es-ES" dirty="0" smtClean="0"/>
              <a:t>resuelto </a:t>
            </a:r>
            <a:r>
              <a:rPr lang="es-ES" dirty="0"/>
              <a:t>gracias a la observación, ingenio, juego en equipo, </a:t>
            </a:r>
            <a:r>
              <a:rPr lang="es-ES" dirty="0" smtClean="0"/>
              <a:t>etc…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576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800" dirty="0" smtClean="0"/>
              <a:t>La primera pista ser realizará mediante una cartulina donde aparecerán varios emoticonos, de los cuales uno será diferente. Este icono llevará un código </a:t>
            </a:r>
            <a:r>
              <a:rPr lang="es-ES" sz="2800" dirty="0" err="1" smtClean="0"/>
              <a:t>Qr</a:t>
            </a:r>
            <a:r>
              <a:rPr lang="es-ES" sz="2800" dirty="0" smtClean="0"/>
              <a:t> que a pasar la aplicación pasará a la pista 2…</a:t>
            </a:r>
            <a:endParaRPr lang="es-ES" sz="2800" dirty="0"/>
          </a:p>
        </p:txBody>
      </p:sp>
      <p:pic>
        <p:nvPicPr>
          <p:cNvPr id="1026" name="Picture 2" descr="C:\Users\Cristina\Downloads\codigo q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861047"/>
            <a:ext cx="1374469" cy="24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67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800" dirty="0" smtClean="0"/>
              <a:t>En esta pista nos encontramos con un puzle, que tendremos que resolver mediante unas coordenadas, las cuales nos llevaran a la siguiente pista: </a:t>
            </a:r>
            <a:endParaRPr lang="es-ES" sz="2800" dirty="0"/>
          </a:p>
        </p:txBody>
      </p:sp>
      <p:pic>
        <p:nvPicPr>
          <p:cNvPr id="7170" name="Picture 2" descr="C:\Users\Cristina\Downloads\ii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92144"/>
            <a:ext cx="4671025" cy="37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Cristina\Downloads\ll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065826"/>
            <a:ext cx="4658418" cy="173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61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800" dirty="0" smtClean="0"/>
              <a:t>Con ayuda de esas </a:t>
            </a:r>
            <a:r>
              <a:rPr lang="es-ES" sz="2800" dirty="0" err="1" smtClean="0"/>
              <a:t>cordenadas</a:t>
            </a:r>
            <a:r>
              <a:rPr lang="es-ES" sz="2800" dirty="0" smtClean="0"/>
              <a:t> (Véase en Google </a:t>
            </a:r>
            <a:r>
              <a:rPr lang="es-ES" sz="2800" dirty="0" err="1" smtClean="0"/>
              <a:t>maps</a:t>
            </a:r>
            <a:r>
              <a:rPr lang="es-ES" sz="2800" dirty="0" smtClean="0"/>
              <a:t>) tendrán que resolver una serie de acertijos que les dará como solución una palabra. (TUCÁN)</a:t>
            </a:r>
            <a:endParaRPr lang="es-ES" sz="2800" dirty="0"/>
          </a:p>
        </p:txBody>
      </p:sp>
      <p:pic>
        <p:nvPicPr>
          <p:cNvPr id="2050" name="Picture 2" descr="C:\Users\Cristina\Downloads\60375790-dibujos-animados-lindo-pájaro-tucá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369">
            <a:off x="6084168" y="3789040"/>
            <a:ext cx="2012950" cy="23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913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37112"/>
            <a:ext cx="2735721" cy="2005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4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dirty="0" smtClean="0"/>
              <a:t>A partir de esta palabra que es una de las páginas web (Mueve tus </a:t>
            </a:r>
            <a:r>
              <a:rPr lang="es-ES" sz="2400" dirty="0" err="1" smtClean="0"/>
              <a:t>tentaculos</a:t>
            </a:r>
            <a:r>
              <a:rPr lang="es-ES" sz="2400" dirty="0" smtClean="0"/>
              <a:t>), debéis meteros </a:t>
            </a:r>
            <a:r>
              <a:rPr lang="es-ES" sz="2400" dirty="0" err="1" smtClean="0"/>
              <a:t>alli</a:t>
            </a:r>
            <a:r>
              <a:rPr lang="es-ES" sz="2400" dirty="0" smtClean="0"/>
              <a:t> y aparecerá una pagina con instrucciones. Abajo hay un enlace y éste os llevará hacia una </a:t>
            </a:r>
            <a:r>
              <a:rPr lang="es-ES" sz="2400" dirty="0" err="1" smtClean="0"/>
              <a:t>cancion</a:t>
            </a:r>
            <a:r>
              <a:rPr lang="es-ES" sz="2400" dirty="0" smtClean="0"/>
              <a:t> de un tiburón, que </a:t>
            </a:r>
            <a:r>
              <a:rPr lang="es-ES" sz="2400" dirty="0" err="1" smtClean="0"/>
              <a:t>tendreis</a:t>
            </a:r>
            <a:r>
              <a:rPr lang="es-ES" sz="2400" dirty="0" smtClean="0"/>
              <a:t> que bailar y cantar para que la jaula del tiburón se abra y pueda salir de ahí.</a:t>
            </a:r>
          </a:p>
          <a:p>
            <a:pPr marL="0" indent="0">
              <a:buNone/>
            </a:pPr>
            <a:r>
              <a:rPr lang="es-ES" sz="2400" dirty="0" smtClean="0"/>
              <a:t>ENLACE: </a:t>
            </a:r>
            <a:r>
              <a:rPr lang="es-ES" sz="2400" dirty="0" smtClean="0">
                <a:hlinkClick r:id="rId4"/>
              </a:rPr>
              <a:t>https://www.youtube.com/watch?v=XqZsoesa55w</a:t>
            </a:r>
            <a:endParaRPr lang="es-ES" sz="2400" dirty="0" smtClean="0"/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07222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Cuando consigáis salir de la jaula empezará a sonar un sonido que tendréis que seguir y os llevará a una nota de teléfono.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4324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6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smtClean="0"/>
              <a:t>En esa nota encontraran una operación matemática  que tendrá como resultado el numero 13 (edad que normalmente duran los leones) y cuando tengan el resultado lo consultan en el libro de recursos. Seguidamente, abrirán el libro por </a:t>
            </a:r>
          </a:p>
          <a:p>
            <a:pPr marL="0" indent="0">
              <a:buNone/>
            </a:pPr>
            <a:r>
              <a:rPr lang="es-ES" sz="2400" dirty="0" smtClean="0"/>
              <a:t>la pagina 13 y ahí saldrá la siguiente </a:t>
            </a:r>
          </a:p>
          <a:p>
            <a:pPr marL="0" indent="0">
              <a:buNone/>
            </a:pPr>
            <a:r>
              <a:rPr lang="es-ES" sz="2400" dirty="0" smtClean="0"/>
              <a:t>pista.</a:t>
            </a:r>
            <a:endParaRPr lang="es-ES" sz="2400" dirty="0"/>
          </a:p>
        </p:txBody>
      </p:sp>
      <p:pic>
        <p:nvPicPr>
          <p:cNvPr id="8195" name="Picture 3" descr="C:\Users\Cristina\Downloads\5d4a4568-2549-4cab-a1e7-30763002bf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6292">
            <a:off x="5460633" y="3364472"/>
            <a:ext cx="288032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770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Cristina\Downloads\mesa-madera-superior-bokeh-borrosa-oficina-fondo-espacio-interior_7191-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Pista 7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>
              <a:buNone/>
            </a:pPr>
            <a:r>
              <a:rPr lang="es-ES" sz="2800" dirty="0" smtClean="0"/>
              <a:t>En la página 13 del libro de la pista 6 encontraran un “X” señalada, la cual les llevará a una foto que necesitaran para descifrar el mensaje hacia </a:t>
            </a:r>
          </a:p>
          <a:p>
            <a:pPr marL="0" indent="0">
              <a:buNone/>
            </a:pPr>
            <a:r>
              <a:rPr lang="es-ES" sz="2800" dirty="0" smtClean="0"/>
              <a:t>la próxima pista.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2000" dirty="0"/>
              <a:t> </a:t>
            </a:r>
            <a:r>
              <a:rPr lang="es-ES" sz="2000" dirty="0" smtClean="0"/>
              <a:t>“Detrás de la columna, donde el </a:t>
            </a:r>
          </a:p>
          <a:p>
            <a:pPr marL="0" indent="0">
              <a:buNone/>
            </a:pPr>
            <a:r>
              <a:rPr lang="es-ES" sz="2000" dirty="0" smtClean="0"/>
              <a:t> Maestro no te ve”.</a:t>
            </a:r>
            <a:endParaRPr lang="es-ES" sz="2000" dirty="0"/>
          </a:p>
        </p:txBody>
      </p:sp>
      <p:pic>
        <p:nvPicPr>
          <p:cNvPr id="5122" name="Picture 2" descr="C:\Users\Cristina\Downloads\hh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933055"/>
            <a:ext cx="4143722" cy="239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500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424</Words>
  <Application>Microsoft Office PowerPoint</Application>
  <PresentationFormat>Presentación en pantalla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Definición</vt:lpstr>
      <vt:lpstr>Pista 1</vt:lpstr>
      <vt:lpstr>Pista 2</vt:lpstr>
      <vt:lpstr>Pista 3</vt:lpstr>
      <vt:lpstr>Pista 4</vt:lpstr>
      <vt:lpstr>Pista 5</vt:lpstr>
      <vt:lpstr>Pista 6</vt:lpstr>
      <vt:lpstr>Pista 7</vt:lpstr>
      <vt:lpstr>Pista 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Cristina</dc:creator>
  <cp:lastModifiedBy>Cristina</cp:lastModifiedBy>
  <cp:revision>7</cp:revision>
  <dcterms:created xsi:type="dcterms:W3CDTF">2018-12-17T19:03:28Z</dcterms:created>
  <dcterms:modified xsi:type="dcterms:W3CDTF">2018-12-17T20:14:42Z</dcterms:modified>
</cp:coreProperties>
</file>